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77A1-B6C2-42AC-9C13-06D104124D7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49C18-41E3-4890-B06C-39972ED4A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43A9E616-5742-4A72-B38A-C72A0E89DF0F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770244A5-3184-41CA-8B19-197F0FB3F47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7FD2F826-FB97-4DA4-B081-4133077C966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1B79D5B6-BB2D-4C46-ABBE-ACB86E0DDACE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BBA93213-9E89-4090-99D2-EE3A18C6D7B7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3.png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.png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772400" cy="609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4400" b="1" smtClean="0"/>
              <a:t>.                                      .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8382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791200" y="1752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B</a:t>
            </a:r>
          </a:p>
        </p:txBody>
      </p:sp>
      <p:graphicFrame>
        <p:nvGraphicFramePr>
          <p:cNvPr id="14341" name="Object 2"/>
          <p:cNvGraphicFramePr>
            <a:graphicFrameLocks noChangeAspect="1"/>
          </p:cNvGraphicFramePr>
          <p:nvPr/>
        </p:nvGraphicFramePr>
        <p:xfrm>
          <a:off x="1114425" y="2543175"/>
          <a:ext cx="68595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4" imgW="6857143" imgH="1009791" progId="Paint.Picture">
                  <p:embed/>
                </p:oleObj>
              </mc:Choice>
              <mc:Fallback>
                <p:oleObj name="Bitmap Image" r:id="rId4" imgW="6857143" imgH="100979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543175"/>
                        <a:ext cx="68595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22323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1434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2209800" cy="609600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None/>
            </a:pPr>
            <a:r>
              <a:rPr lang="en-US" sz="4400" b="1" smtClean="0"/>
              <a:t>.                                      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2667000"/>
          <a:ext cx="68595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4" imgW="6857143" imgH="1009791" progId="Paint.Picture">
                  <p:embed/>
                </p:oleObj>
              </mc:Choice>
              <mc:Fallback>
                <p:oleObj name="Bitmap Image" r:id="rId4" imgW="6857143" imgH="100979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68595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"/>
          <p:cNvGraphicFramePr>
            <a:graphicFrameLocks noChangeAspect="1"/>
          </p:cNvGraphicFramePr>
          <p:nvPr/>
        </p:nvGraphicFramePr>
        <p:xfrm>
          <a:off x="152400" y="1203325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6" imgW="4076190" imgH="4067743" progId="Paint.Picture">
                  <p:embed/>
                </p:oleObj>
              </mc:Choice>
              <mc:Fallback>
                <p:oleObj name="Bitmap Image" r:id="rId6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03325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143000" y="17780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/>
              <a:t>A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7391400" y="18542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/>
              <a:t>B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7391400" y="1752600"/>
            <a:ext cx="533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6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712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772400" cy="609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4400" b="1" smtClean="0"/>
              <a:t>.                                      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2514600"/>
          <a:ext cx="68595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4" imgW="6857143" imgH="1009791" progId="Paint.Picture">
                  <p:embed/>
                </p:oleObj>
              </mc:Choice>
              <mc:Fallback>
                <p:oleObj name="Bitmap Image" r:id="rId4" imgW="6857143" imgH="100979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68595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" y="1203325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6" imgW="4076190" imgH="4067743" progId="Paint.Picture">
                  <p:embed/>
                </p:oleObj>
              </mc:Choice>
              <mc:Fallback>
                <p:oleObj name="Bitmap Image" r:id="rId6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03325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5"/>
          <p:cNvSpPr txBox="1">
            <a:spLocks noChangeArrowheads="1"/>
          </p:cNvSpPr>
          <p:nvPr/>
        </p:nvSpPr>
        <p:spPr bwMode="auto">
          <a:xfrm>
            <a:off x="1295400" y="19050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                                                                     B</a:t>
            </a:r>
          </a:p>
        </p:txBody>
      </p:sp>
      <p:graphicFrame>
        <p:nvGraphicFramePr>
          <p:cNvPr id="52241" name="Object 4"/>
          <p:cNvGraphicFramePr>
            <a:graphicFrameLocks noChangeAspect="1"/>
          </p:cNvGraphicFramePr>
          <p:nvPr/>
        </p:nvGraphicFramePr>
        <p:xfrm>
          <a:off x="4572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Bitmap Image" r:id="rId8" imgW="4076190" imgH="4067743" progId="Paint.Picture">
                  <p:embed/>
                </p:oleObj>
              </mc:Choice>
              <mc:Fallback>
                <p:oleObj name="Bitmap Image" r:id="rId8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2" name="Object 5"/>
          <p:cNvGraphicFramePr>
            <a:graphicFrameLocks noChangeAspect="1"/>
          </p:cNvGraphicFramePr>
          <p:nvPr/>
        </p:nvGraphicFramePr>
        <p:xfrm>
          <a:off x="8382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Bitmap Image" r:id="rId9" imgW="4076190" imgH="4067743" progId="Paint.Picture">
                  <p:embed/>
                </p:oleObj>
              </mc:Choice>
              <mc:Fallback>
                <p:oleObj name="Bitmap Image" r:id="rId9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3" name="Object 6"/>
          <p:cNvGraphicFramePr>
            <a:graphicFrameLocks noChangeAspect="1"/>
          </p:cNvGraphicFramePr>
          <p:nvPr/>
        </p:nvGraphicFramePr>
        <p:xfrm>
          <a:off x="1295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Bitmap Image" r:id="rId10" imgW="4076190" imgH="4067743" progId="Paint.Picture">
                  <p:embed/>
                </p:oleObj>
              </mc:Choice>
              <mc:Fallback>
                <p:oleObj name="Bitmap Image" r:id="rId10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7"/>
          <p:cNvGraphicFramePr>
            <a:graphicFrameLocks noChangeAspect="1"/>
          </p:cNvGraphicFramePr>
          <p:nvPr/>
        </p:nvGraphicFramePr>
        <p:xfrm>
          <a:off x="1676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Bitmap Image" r:id="rId11" imgW="4076190" imgH="4067743" progId="Paint.Picture">
                  <p:embed/>
                </p:oleObj>
              </mc:Choice>
              <mc:Fallback>
                <p:oleObj name="Bitmap Image" r:id="rId11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8"/>
          <p:cNvGraphicFramePr>
            <a:graphicFrameLocks noChangeAspect="1"/>
          </p:cNvGraphicFramePr>
          <p:nvPr/>
        </p:nvGraphicFramePr>
        <p:xfrm>
          <a:off x="2057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Bitmap Image" r:id="rId12" imgW="4076190" imgH="4067743" progId="Paint.Picture">
                  <p:embed/>
                </p:oleObj>
              </mc:Choice>
              <mc:Fallback>
                <p:oleObj name="Bitmap Image" r:id="rId12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6" name="Object 9"/>
          <p:cNvGraphicFramePr>
            <a:graphicFrameLocks noChangeAspect="1"/>
          </p:cNvGraphicFramePr>
          <p:nvPr/>
        </p:nvGraphicFramePr>
        <p:xfrm>
          <a:off x="2438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Bitmap Image" r:id="rId13" imgW="4076190" imgH="4067743" progId="Paint.Picture">
                  <p:embed/>
                </p:oleObj>
              </mc:Choice>
              <mc:Fallback>
                <p:oleObj name="Bitmap Image" r:id="rId13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7" name="Object 10"/>
          <p:cNvGraphicFramePr>
            <a:graphicFrameLocks noChangeAspect="1"/>
          </p:cNvGraphicFramePr>
          <p:nvPr/>
        </p:nvGraphicFramePr>
        <p:xfrm>
          <a:off x="2819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14" imgW="4076190" imgH="4067743" progId="Paint.Picture">
                  <p:embed/>
                </p:oleObj>
              </mc:Choice>
              <mc:Fallback>
                <p:oleObj name="Bitmap Image" r:id="rId14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8" name="Object 11"/>
          <p:cNvGraphicFramePr>
            <a:graphicFrameLocks noChangeAspect="1"/>
          </p:cNvGraphicFramePr>
          <p:nvPr/>
        </p:nvGraphicFramePr>
        <p:xfrm>
          <a:off x="32766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Bitmap Image" r:id="rId15" imgW="4076190" imgH="4067743" progId="Paint.Picture">
                  <p:embed/>
                </p:oleObj>
              </mc:Choice>
              <mc:Fallback>
                <p:oleObj name="Bitmap Image" r:id="rId15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9" name="Object 12"/>
          <p:cNvGraphicFramePr>
            <a:graphicFrameLocks noChangeAspect="1"/>
          </p:cNvGraphicFramePr>
          <p:nvPr/>
        </p:nvGraphicFramePr>
        <p:xfrm>
          <a:off x="37338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Bitmap Image" r:id="rId16" imgW="4076190" imgH="4067743" progId="Paint.Picture">
                  <p:embed/>
                </p:oleObj>
              </mc:Choice>
              <mc:Fallback>
                <p:oleObj name="Bitmap Image" r:id="rId16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0" name="Object 13"/>
          <p:cNvGraphicFramePr>
            <a:graphicFrameLocks noChangeAspect="1"/>
          </p:cNvGraphicFramePr>
          <p:nvPr/>
        </p:nvGraphicFramePr>
        <p:xfrm>
          <a:off x="41910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Bitmap Image" r:id="rId17" imgW="4076190" imgH="4067743" progId="Paint.Picture">
                  <p:embed/>
                </p:oleObj>
              </mc:Choice>
              <mc:Fallback>
                <p:oleObj name="Bitmap Image" r:id="rId17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1" name="Object 14"/>
          <p:cNvGraphicFramePr>
            <a:graphicFrameLocks noChangeAspect="1"/>
          </p:cNvGraphicFramePr>
          <p:nvPr/>
        </p:nvGraphicFramePr>
        <p:xfrm>
          <a:off x="46482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Bitmap Image" r:id="rId18" imgW="4076190" imgH="4067743" progId="Paint.Picture">
                  <p:embed/>
                </p:oleObj>
              </mc:Choice>
              <mc:Fallback>
                <p:oleObj name="Bitmap Image" r:id="rId18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2" name="Object 15"/>
          <p:cNvGraphicFramePr>
            <a:graphicFrameLocks noChangeAspect="1"/>
          </p:cNvGraphicFramePr>
          <p:nvPr/>
        </p:nvGraphicFramePr>
        <p:xfrm>
          <a:off x="51054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Bitmap Image" r:id="rId19" imgW="4076190" imgH="4067743" progId="Paint.Picture">
                  <p:embed/>
                </p:oleObj>
              </mc:Choice>
              <mc:Fallback>
                <p:oleObj name="Bitmap Image" r:id="rId19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0" name="Object 16"/>
          <p:cNvGraphicFramePr>
            <a:graphicFrameLocks noChangeAspect="1"/>
          </p:cNvGraphicFramePr>
          <p:nvPr/>
        </p:nvGraphicFramePr>
        <p:xfrm>
          <a:off x="54102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Bitmap Image" r:id="rId20" imgW="4076190" imgH="4067743" progId="Paint.Picture">
                  <p:embed/>
                </p:oleObj>
              </mc:Choice>
              <mc:Fallback>
                <p:oleObj name="Bitmap Image" r:id="rId20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1" name="Object 17"/>
          <p:cNvGraphicFramePr>
            <a:graphicFrameLocks noChangeAspect="1"/>
          </p:cNvGraphicFramePr>
          <p:nvPr/>
        </p:nvGraphicFramePr>
        <p:xfrm>
          <a:off x="6223000" y="1219200"/>
          <a:ext cx="1295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Bitmap Image" r:id="rId21" imgW="4076190" imgH="4067743" progId="Paint.Picture">
                  <p:embed/>
                </p:oleObj>
              </mc:Choice>
              <mc:Fallback>
                <p:oleObj name="Bitmap Image" r:id="rId21" imgW="4076190" imgH="40677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1219200"/>
                        <a:ext cx="1295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288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765175" y="1190625"/>
            <a:ext cx="3962400" cy="25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498975" y="457200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B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12775" y="457200"/>
            <a:ext cx="555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9375" y="2633663"/>
            <a:ext cx="5867400" cy="76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8975" y="1905000"/>
            <a:ext cx="555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2138" y="1905000"/>
            <a:ext cx="554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A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175" y="4376738"/>
            <a:ext cx="8001000" cy="42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346575" y="3603625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 B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23888" y="3573463"/>
            <a:ext cx="555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A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575969" y="1218406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95019" y="2669381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623594" y="4418806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33369" y="4418806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13569" y="1185069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89769" y="2632869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89769" y="4342606"/>
            <a:ext cx="30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403975" y="3660775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 C</a:t>
            </a:r>
          </a:p>
        </p:txBody>
      </p:sp>
      <p:sp>
        <p:nvSpPr>
          <p:cNvPr id="6163" name="TextBox 48"/>
          <p:cNvSpPr txBox="1">
            <a:spLocks noChangeArrowheads="1"/>
          </p:cNvSpPr>
          <p:nvPr/>
        </p:nvSpPr>
        <p:spPr bwMode="auto">
          <a:xfrm>
            <a:off x="5211763" y="889000"/>
            <a:ext cx="29416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</a:rPr>
              <a:t>Đoạn thẳng AB</a:t>
            </a:r>
          </a:p>
        </p:txBody>
      </p:sp>
      <p:sp>
        <p:nvSpPr>
          <p:cNvPr id="6164" name="TextBox 49"/>
          <p:cNvSpPr txBox="1">
            <a:spLocks noChangeArrowheads="1"/>
          </p:cNvSpPr>
          <p:nvPr/>
        </p:nvSpPr>
        <p:spPr bwMode="auto">
          <a:xfrm>
            <a:off x="5943600" y="24384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</a:rPr>
              <a:t>Đường thẳng AB</a:t>
            </a:r>
          </a:p>
        </p:txBody>
      </p:sp>
      <p:sp>
        <p:nvSpPr>
          <p:cNvPr id="6165" name="TextBox 54"/>
          <p:cNvSpPr txBox="1">
            <a:spLocks noChangeArrowheads="1"/>
          </p:cNvSpPr>
          <p:nvPr/>
        </p:nvSpPr>
        <p:spPr bwMode="auto">
          <a:xfrm>
            <a:off x="0" y="48006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 dirty="0">
                <a:latin typeface="+mj-lt"/>
              </a:rPr>
              <a:t>Ba </a:t>
            </a:r>
            <a:r>
              <a:rPr lang="en-US" sz="3200" dirty="0" err="1">
                <a:latin typeface="+mj-lt"/>
              </a:rPr>
              <a:t>điểm</a:t>
            </a:r>
            <a:r>
              <a:rPr lang="en-US" sz="3200" dirty="0">
                <a:latin typeface="+mj-lt"/>
              </a:rPr>
              <a:t> A, B, C </a:t>
            </a:r>
            <a:r>
              <a:rPr lang="en-US" sz="3200" dirty="0" err="1">
                <a:latin typeface="+mj-lt"/>
              </a:rPr>
              <a:t>cùng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nằm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trên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một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đường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thẳng</a:t>
            </a:r>
            <a:r>
              <a:rPr lang="en-US" sz="3200" dirty="0">
                <a:latin typeface="+mj-lt"/>
              </a:rPr>
              <a:t>.</a:t>
            </a:r>
          </a:p>
          <a:p>
            <a:pPr eaLnBrk="1" hangingPunct="1"/>
            <a:r>
              <a:rPr lang="en-US" sz="3200" dirty="0">
                <a:latin typeface="+mj-lt"/>
              </a:rPr>
              <a:t>                  A, B, C </a:t>
            </a:r>
            <a:r>
              <a:rPr lang="en-US" sz="3200" dirty="0" err="1">
                <a:latin typeface="+mj-lt"/>
              </a:rPr>
              <a:t>là</a:t>
            </a:r>
            <a:r>
              <a:rPr lang="en-US" sz="3200" dirty="0">
                <a:latin typeface="+mj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j-lt"/>
              </a:rPr>
              <a:t>ba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j-lt"/>
              </a:rPr>
              <a:t>điểm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j-lt"/>
              </a:rPr>
              <a:t>thẳng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j-lt"/>
              </a:rPr>
              <a:t>hàng</a:t>
            </a:r>
            <a:r>
              <a:rPr lang="en-US" sz="3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3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22" grpId="0"/>
      <p:bldP spid="23" grpId="0"/>
      <p:bldP spid="26" grpId="0"/>
      <p:bldP spid="2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gb-on-white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49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9525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   </a:t>
            </a:r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1 :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43000"/>
            <a:ext cx="2743200" cy="2362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86138" y="3395663"/>
            <a:ext cx="228600" cy="228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609600" y="990600"/>
            <a:ext cx="304800" cy="2714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3505200"/>
            <a:ext cx="762000" cy="609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562600" y="947738"/>
            <a:ext cx="304800" cy="76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81500" y="1866900"/>
            <a:ext cx="2209800" cy="457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105400" y="3152775"/>
            <a:ext cx="304800" cy="76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3825" y="561975"/>
            <a:ext cx="685800" cy="609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288756" y="499269"/>
            <a:ext cx="1023938" cy="228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00600" y="3494088"/>
            <a:ext cx="762000" cy="152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172200" y="2819400"/>
            <a:ext cx="2362200" cy="76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7205663" y="1676400"/>
            <a:ext cx="381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7134225" y="4038600"/>
            <a:ext cx="381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315200" y="4046538"/>
            <a:ext cx="1588" cy="11350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391401" y="235530"/>
            <a:ext cx="4762" cy="14557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332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HIỆT LIỆT CHÀO MỪNG CÁC THẦY CÔ GIÁO VỀ DỰ GIỜ LỚP 2A&amp;quot;&quot;/&gt;&lt;property id=&quot;20307&quot; value=&quot;256&quot;/&gt;&lt;/object&gt;&lt;object type=&quot;3&quot; unique_id=&quot;10026&quot;&gt;&lt;property id=&quot;20148&quot; value=&quot;5&quot;/&gt;&lt;property id=&quot;20300&quot; value=&quot;Slide 2&quot;/&gt;&lt;property id=&quot;20307&quot; value=&quot;257&quot;/&gt;&lt;/object&gt;&lt;object type=&quot;3&quot; unique_id=&quot;10091&quot;&gt;&lt;property id=&quot;20148&quot; value=&quot;5&quot;/&gt;&lt;property id=&quot;20300&quot; value=&quot;Slide 4&quot;/&gt;&lt;property id=&quot;20307&quot; value=&quot;258&quot;/&gt;&lt;/object&gt;&lt;object type=&quot;3&quot; unique_id=&quot;10097&quot;&gt;&lt;property id=&quot;20148&quot; value=&quot;5&quot;/&gt;&lt;property id=&quot;20300&quot; value=&quot;Slide 3&quot;/&gt;&lt;property id=&quot;20307&quot; value=&quot;259&quot;/&gt;&lt;/object&gt;&lt;object type=&quot;3&quot; unique_id=&quot;10104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63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Paintbrush Picture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VỀ DỰ GIỜ LỚP 2A</dc:title>
  <dc:creator>W7</dc:creator>
  <cp:lastModifiedBy>ADMIN</cp:lastModifiedBy>
  <cp:revision>58</cp:revision>
  <dcterms:created xsi:type="dcterms:W3CDTF">2013-10-29T12:42:29Z</dcterms:created>
  <dcterms:modified xsi:type="dcterms:W3CDTF">2016-12-12T22:21:15Z</dcterms:modified>
</cp:coreProperties>
</file>